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0440C0-D50B-4B62-42AD-BA0AD64EDF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560DEAB5-67E0-F661-8F0B-110692F3C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78E8A07-C47F-54A1-8C9C-70E86D046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97ED4CC-C448-8E9B-40AD-F274DA4C1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9633B80-368E-C1B7-FE5E-A86E3ACB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816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B0B337-0982-A2C6-A5B7-6E9DB8F2C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6D77CD5F-E5BE-C613-20BF-7E8FD89A84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C11021-E398-50B3-F2F0-78E84DE1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5DFA2C2E-36B7-9CFA-D0E8-BF0663CF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98A352A-3253-AD4B-A2D7-76C6A4E3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53863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E9E30B5B-AC2B-BC72-02C6-53E10DDBA2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F4A5B391-2278-75C5-D4F6-8030DFD21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6BB9834F-25C3-7745-0062-FC51140A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2347D41-8AD9-AA61-E4FF-6A8D1ABAD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913BFF7-169B-9532-966F-A7546F21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76316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8FC849D-0C14-EB5F-2481-C0DB4FB9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824D64C5-C6E5-EC89-87A7-F94F055FC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5B908458-6506-7B4C-8D7D-CE60E38A3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0D54DEC-616A-EFEA-1407-80EBA97C6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56DECC9-DFB4-8B03-DEDC-1AAC893FD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5257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445B866-2543-6EFD-1258-19B37048C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B42FBCE-74EA-F207-B035-E9BFF2A0F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A6CA662-C8EC-C384-7707-90C1F683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D874764-2212-CD99-F071-9BD755EF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0A6C87B-D606-EDA0-DB29-A98119C12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17272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E5ED009-E0D7-BDB1-B1C4-87A897E79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F9BDC514-5483-341E-2E95-D840E1EDC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FB29EA9-F90D-3F83-D582-4B265D735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66929D5-4820-5B3E-5EBB-27B1F830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88B71A8-C652-187C-8F98-2FA79808E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C5CC4DE6-B64F-A9F2-C25A-F2D1C6C2D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2779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4AB6D6-9AAB-335A-866D-E0C7E8353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0512AF1-A417-7B11-AAC7-12792772D1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F7FA75B5-DDF8-4DDD-5CF3-C9815D8D04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49CA5B9D-D7F9-1846-91DF-49F7E6DC6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4DAAE3E-EA14-D806-1CF8-EC1A65E1C7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66FA92A1-4A5B-21AD-9077-53AE8A12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6324C3BA-956A-BB9E-D928-E01F12AC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B2DA6194-2E7F-A3EA-D006-5BC47BA8A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2717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7560AA-9CC7-AF1A-EEB2-94534BB0A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37835C0-79E0-DDC5-AE5D-33CE41D43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BC45B61-5857-DC60-DEE3-FC91C7D0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2F839305-4331-EE05-BC77-9B2331CB7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281824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A035E065-B098-74D6-AFC6-294B11EED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0FC462AC-15BA-A1C9-A913-C60BA6FBB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8C840747-6AFE-B20E-954B-6EE42BA6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743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8B9448-C987-D3A7-6986-B07421954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F48282A-B50A-0F2B-D52E-B937619F0A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1109F9D-2064-75FF-7782-F1D56D70C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F2667308-6EA7-E363-689C-324CFB80E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E8422B0-BE76-7FC2-0BB7-1F7392EA4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C013D4D-161F-BFBF-6A49-85E72EE2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2759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8F29FCE-C396-A7D7-0F46-F59058210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16A29C5B-8BC0-A1E7-02BD-CCC04EDEB4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0F29553F-3AB6-AC07-2164-F06BC27943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FA5ABDE-3C47-5531-BCC4-48318AB0D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12E5E1-064B-8693-F745-F27D36B8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F9CCF57-85A8-4412-5DA5-EF6FACC1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76136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183BB6EB-CF10-9924-25BD-E849C96BB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25EF571E-3ED9-3D33-9E6B-E09E8DC51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D754230-AF2F-6AFD-2E91-62A9105972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10A478-5528-4A0C-BA5C-640289A0668A}" type="datetimeFigureOut">
              <a:rPr lang="sv-SE" smtClean="0"/>
              <a:t>2024-10-14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35E9916-3F41-323C-1183-7AE6D69A4A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3E0A7F9-DC72-6A72-FBD1-A3B8665459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0FD3AE-2CA9-4814-B617-7D358628744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080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>
            <a:extLst>
              <a:ext uri="{FF2B5EF4-FFF2-40B4-BE49-F238E27FC236}">
                <a16:creationId xmlns:a16="http://schemas.microsoft.com/office/drawing/2014/main" id="{7F0D200A-96BC-E549-6C75-1A22CC1677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3" b="23877"/>
          <a:stretch/>
        </p:blipFill>
        <p:spPr>
          <a:xfrm>
            <a:off x="5622233" y="10"/>
            <a:ext cx="6569769" cy="3750724"/>
          </a:xfrm>
          <a:custGeom>
            <a:avLst/>
            <a:gdLst/>
            <a:ahLst/>
            <a:cxnLst/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5C39D6EE-A9DB-C827-DC61-57ED3BAD8C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113" b="40447"/>
          <a:stretch/>
        </p:blipFill>
        <p:spPr>
          <a:xfrm>
            <a:off x="4182011" y="3887894"/>
            <a:ext cx="8009991" cy="2970106"/>
          </a:xfrm>
          <a:custGeom>
            <a:avLst/>
            <a:gdLst/>
            <a:ahLst/>
            <a:cxnLst/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C823D04A-5CB5-1244-C0B1-FE15217717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45"/>
          <a:stretch/>
        </p:blipFill>
        <p:spPr>
          <a:xfrm>
            <a:off x="20" y="10"/>
            <a:ext cx="7503091" cy="6857990"/>
          </a:xfrm>
          <a:custGeom>
            <a:avLst/>
            <a:gdLst/>
            <a:ahLst/>
            <a:cxnLst/>
            <a:rect l="l" t="t" r="r" b="b"/>
            <a:pathLst>
              <a:path w="7503111" h="6858000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4041567" y="6852993"/>
                </a:lnTo>
                <a:lnTo>
                  <a:pt x="7503111" y="6852993"/>
                </a:lnTo>
                <a:lnTo>
                  <a:pt x="7503111" y="6852994"/>
                </a:lnTo>
                <a:lnTo>
                  <a:pt x="1647632" y="6852994"/>
                </a:lnTo>
                <a:lnTo>
                  <a:pt x="164763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Ellips 7">
            <a:extLst>
              <a:ext uri="{FF2B5EF4-FFF2-40B4-BE49-F238E27FC236}">
                <a16:creationId xmlns:a16="http://schemas.microsoft.com/office/drawing/2014/main" id="{1084668D-F5AB-7B03-672C-F6F71409A989}"/>
              </a:ext>
            </a:extLst>
          </p:cNvPr>
          <p:cNvSpPr/>
          <p:nvPr/>
        </p:nvSpPr>
        <p:spPr>
          <a:xfrm>
            <a:off x="5692876" y="432619"/>
            <a:ext cx="1700981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2011</a:t>
            </a:r>
          </a:p>
        </p:txBody>
      </p:sp>
    </p:spTree>
    <p:extLst>
      <p:ext uri="{BB962C8B-B14F-4D97-AF65-F5344CB8AC3E}">
        <p14:creationId xmlns:p14="http://schemas.microsoft.com/office/powerpoint/2010/main" val="115777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inomhus, person, innertak&#10;&#10;Automatiskt genererad beskrivning">
            <a:extLst>
              <a:ext uri="{FF2B5EF4-FFF2-40B4-BE49-F238E27FC236}">
                <a16:creationId xmlns:a16="http://schemas.microsoft.com/office/drawing/2014/main" id="{EA287CC9-B738-ECFD-A4E0-30FE7394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495" r="1" b="1"/>
          <a:stretch/>
        </p:blipFill>
        <p:spPr>
          <a:xfrm>
            <a:off x="6088088" y="3264090"/>
            <a:ext cx="6103911" cy="3593910"/>
          </a:xfrm>
          <a:prstGeom prst="rect">
            <a:avLst/>
          </a:prstGeom>
        </p:spPr>
      </p:pic>
      <p:pic>
        <p:nvPicPr>
          <p:cNvPr id="2" name="Bildobjekt 1" descr="En bild som visar inomhus, klädsel, vägg, person&#10;&#10;Automatiskt genererad beskrivning">
            <a:extLst>
              <a:ext uri="{FF2B5EF4-FFF2-40B4-BE49-F238E27FC236}">
                <a16:creationId xmlns:a16="http://schemas.microsoft.com/office/drawing/2014/main" id="{AD64EB03-9583-5218-972E-624FCC01C1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392" r="1" b="9265"/>
          <a:stretch/>
        </p:blipFill>
        <p:spPr>
          <a:xfrm>
            <a:off x="926036" y="9"/>
            <a:ext cx="727991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86D73554-BBC7-29C8-45DF-FCAD8DCDA021}"/>
              </a:ext>
            </a:extLst>
          </p:cNvPr>
          <p:cNvSpPr/>
          <p:nvPr/>
        </p:nvSpPr>
        <p:spPr>
          <a:xfrm>
            <a:off x="9434944" y="1548245"/>
            <a:ext cx="1831019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2012</a:t>
            </a:r>
          </a:p>
        </p:txBody>
      </p:sp>
    </p:spTree>
    <p:extLst>
      <p:ext uri="{BB962C8B-B14F-4D97-AF65-F5344CB8AC3E}">
        <p14:creationId xmlns:p14="http://schemas.microsoft.com/office/powerpoint/2010/main" val="128635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inomhus, klädsel, bord, bordsservis&#10;&#10;Automatiskt genererad beskrivning">
            <a:extLst>
              <a:ext uri="{FF2B5EF4-FFF2-40B4-BE49-F238E27FC236}">
                <a16:creationId xmlns:a16="http://schemas.microsoft.com/office/drawing/2014/main" id="{9812726B-203D-1887-1FE4-A4D8D2589D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392" r="-1" b="448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Bildobjekt 2" descr="En bild som visar klädsel, person, person, inomhus&#10;&#10;Automatiskt genererad beskrivning">
            <a:extLst>
              <a:ext uri="{FF2B5EF4-FFF2-40B4-BE49-F238E27FC236}">
                <a16:creationId xmlns:a16="http://schemas.microsoft.com/office/drawing/2014/main" id="{873ADCD4-FFC9-7CDB-BF3B-1BEC053A0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514" r="1" b="4559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25CC9FC8-0980-F5A3-4F52-114EEF0F2731}"/>
              </a:ext>
            </a:extLst>
          </p:cNvPr>
          <p:cNvSpPr/>
          <p:nvPr/>
        </p:nvSpPr>
        <p:spPr>
          <a:xfrm>
            <a:off x="7664925" y="1045617"/>
            <a:ext cx="3105727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Surströmming 2012</a:t>
            </a:r>
          </a:p>
        </p:txBody>
      </p:sp>
    </p:spTree>
    <p:extLst>
      <p:ext uri="{BB962C8B-B14F-4D97-AF65-F5344CB8AC3E}">
        <p14:creationId xmlns:p14="http://schemas.microsoft.com/office/powerpoint/2010/main" val="8801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möbler, inomhus&#10;&#10;Automatiskt genererad beskrivning">
            <a:extLst>
              <a:ext uri="{FF2B5EF4-FFF2-40B4-BE49-F238E27FC236}">
                <a16:creationId xmlns:a16="http://schemas.microsoft.com/office/drawing/2014/main" id="{1D09AA9C-CE26-125E-E81D-C6D020D2B1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22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Bildobjekt 2" descr="En bild som visar Människoansikte, klädsel, person, inomhus&#10;&#10;Automatiskt genererad beskrivning">
            <a:extLst>
              <a:ext uri="{FF2B5EF4-FFF2-40B4-BE49-F238E27FC236}">
                <a16:creationId xmlns:a16="http://schemas.microsoft.com/office/drawing/2014/main" id="{3F817868-1491-D907-2752-DA2A3A2B6A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40" r="16338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0592161C-8CEA-AA4C-1102-0F731F2AEC84}"/>
              </a:ext>
            </a:extLst>
          </p:cNvPr>
          <p:cNvSpPr/>
          <p:nvPr/>
        </p:nvSpPr>
        <p:spPr>
          <a:xfrm>
            <a:off x="6650182" y="1184564"/>
            <a:ext cx="293023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Surströmming 2012</a:t>
            </a:r>
          </a:p>
        </p:txBody>
      </p:sp>
    </p:spTree>
    <p:extLst>
      <p:ext uri="{BB962C8B-B14F-4D97-AF65-F5344CB8AC3E}">
        <p14:creationId xmlns:p14="http://schemas.microsoft.com/office/powerpoint/2010/main" val="16088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inomhus, scen, vägg, möbler&#10;&#10;Automatiskt genererad beskrivning">
            <a:extLst>
              <a:ext uri="{FF2B5EF4-FFF2-40B4-BE49-F238E27FC236}">
                <a16:creationId xmlns:a16="http://schemas.microsoft.com/office/drawing/2014/main" id="{1A44CDF1-7D73-464E-2B1A-C357DBAEF2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034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F9559975-5F8C-3D1E-A9AF-8DBEC73D5216}"/>
              </a:ext>
            </a:extLst>
          </p:cNvPr>
          <p:cNvSpPr/>
          <p:nvPr/>
        </p:nvSpPr>
        <p:spPr>
          <a:xfrm>
            <a:off x="1307689" y="540775"/>
            <a:ext cx="1622323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2013</a:t>
            </a:r>
          </a:p>
        </p:txBody>
      </p:sp>
    </p:spTree>
    <p:extLst>
      <p:ext uri="{BB962C8B-B14F-4D97-AF65-F5344CB8AC3E}">
        <p14:creationId xmlns:p14="http://schemas.microsoft.com/office/powerpoint/2010/main" val="332206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57CA1F3F-A829-3EFB-2A2E-252C7F21D0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49" r="22928" b="-2"/>
          <a:stretch/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B42FD562-AB82-BD66-2B45-A490A7569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814" r="17082" b="-2"/>
          <a:stretch/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901CEE4C-0C12-E282-B66C-8C9BFA15A2F5}"/>
              </a:ext>
            </a:extLst>
          </p:cNvPr>
          <p:cNvSpPr/>
          <p:nvPr/>
        </p:nvSpPr>
        <p:spPr>
          <a:xfrm>
            <a:off x="2532185" y="683288"/>
            <a:ext cx="153837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2013</a:t>
            </a:r>
          </a:p>
        </p:txBody>
      </p:sp>
    </p:spTree>
    <p:extLst>
      <p:ext uri="{BB962C8B-B14F-4D97-AF65-F5344CB8AC3E}">
        <p14:creationId xmlns:p14="http://schemas.microsoft.com/office/powerpoint/2010/main" val="866872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lädsel, gräs, person, utomhus&#10;&#10;Automatiskt genererad beskrivning">
            <a:extLst>
              <a:ext uri="{FF2B5EF4-FFF2-40B4-BE49-F238E27FC236}">
                <a16:creationId xmlns:a16="http://schemas.microsoft.com/office/drawing/2014/main" id="{60AE9962-4428-CFDB-6185-0DBA1EA0AA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14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Bildobjekt 2" descr="En bild som visar klädsel, person, inomhus, kvinna&#10;&#10;Automatiskt genererad beskrivning">
            <a:extLst>
              <a:ext uri="{FF2B5EF4-FFF2-40B4-BE49-F238E27FC236}">
                <a16:creationId xmlns:a16="http://schemas.microsoft.com/office/drawing/2014/main" id="{80B956FA-F73C-FF4B-D9A8-1AFC8B7856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316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2FE4685B-E82F-3873-DC36-E49D699020EA}"/>
              </a:ext>
            </a:extLst>
          </p:cNvPr>
          <p:cNvSpPr/>
          <p:nvPr/>
        </p:nvSpPr>
        <p:spPr>
          <a:xfrm>
            <a:off x="5476568" y="1042219"/>
            <a:ext cx="2841522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Surströmming 2013</a:t>
            </a:r>
          </a:p>
        </p:txBody>
      </p:sp>
    </p:spTree>
    <p:extLst>
      <p:ext uri="{BB962C8B-B14F-4D97-AF65-F5344CB8AC3E}">
        <p14:creationId xmlns:p14="http://schemas.microsoft.com/office/powerpoint/2010/main" val="146104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lädsel, person, Människoansikte, kvinna&#10;&#10;Automatiskt genererad beskrivning">
            <a:extLst>
              <a:ext uri="{FF2B5EF4-FFF2-40B4-BE49-F238E27FC236}">
                <a16:creationId xmlns:a16="http://schemas.microsoft.com/office/drawing/2014/main" id="{B32CC679-5ADA-2A1B-CFD5-15A5AE2C2E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203" r="31948" b="-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3" name="Bildobjekt 2" descr="En bild som visar klädsel, person, inomhus, person&#10;&#10;Automatiskt genererad beskrivning">
            <a:extLst>
              <a:ext uri="{FF2B5EF4-FFF2-40B4-BE49-F238E27FC236}">
                <a16:creationId xmlns:a16="http://schemas.microsoft.com/office/drawing/2014/main" id="{7CF12427-FE00-7E90-A14B-7A5DCB11DB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8" r="-2" b="-2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D91E0479-5B4E-2D3B-5302-FE46E83CE586}"/>
              </a:ext>
            </a:extLst>
          </p:cNvPr>
          <p:cNvSpPr/>
          <p:nvPr/>
        </p:nvSpPr>
        <p:spPr>
          <a:xfrm>
            <a:off x="3677264" y="452284"/>
            <a:ext cx="3490451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Surströmming  2013</a:t>
            </a:r>
          </a:p>
        </p:txBody>
      </p:sp>
    </p:spTree>
    <p:extLst>
      <p:ext uri="{BB962C8B-B14F-4D97-AF65-F5344CB8AC3E}">
        <p14:creationId xmlns:p14="http://schemas.microsoft.com/office/powerpoint/2010/main" val="382680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9814B787-7A70-6555-9F71-AA17C2FAB0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15" b="-1"/>
          <a:stretch/>
        </p:blipFill>
        <p:spPr>
          <a:xfrm>
            <a:off x="20" y="10"/>
            <a:ext cx="12191980" cy="6865943"/>
          </a:xfrm>
          <a:custGeom>
            <a:avLst/>
            <a:gdLst/>
            <a:ahLst/>
            <a:cxnLst/>
            <a:rect l="l" t="t" r="r" b="b"/>
            <a:pathLst>
              <a:path w="12192000" h="6857681">
                <a:moveTo>
                  <a:pt x="0" y="0"/>
                </a:moveTo>
                <a:lnTo>
                  <a:pt x="6033794" y="0"/>
                </a:lnTo>
                <a:lnTo>
                  <a:pt x="6104632" y="17448"/>
                </a:lnTo>
                <a:cubicBezTo>
                  <a:pt x="6167597" y="23966"/>
                  <a:pt x="6148747" y="27214"/>
                  <a:pt x="6198111" y="26888"/>
                </a:cubicBezTo>
                <a:cubicBezTo>
                  <a:pt x="6203032" y="26525"/>
                  <a:pt x="6212450" y="35708"/>
                  <a:pt x="6231511" y="33431"/>
                </a:cubicBezTo>
                <a:cubicBezTo>
                  <a:pt x="6261681" y="37362"/>
                  <a:pt x="6245025" y="48416"/>
                  <a:pt x="6283668" y="52056"/>
                </a:cubicBezTo>
                <a:cubicBezTo>
                  <a:pt x="6280095" y="55478"/>
                  <a:pt x="6317954" y="53783"/>
                  <a:pt x="6321602" y="65933"/>
                </a:cubicBezTo>
                <a:cubicBezTo>
                  <a:pt x="6338020" y="69803"/>
                  <a:pt x="6363241" y="73066"/>
                  <a:pt x="6382175" y="75274"/>
                </a:cubicBezTo>
                <a:cubicBezTo>
                  <a:pt x="6410543" y="81224"/>
                  <a:pt x="6424665" y="87641"/>
                  <a:pt x="6428857" y="91880"/>
                </a:cubicBezTo>
                <a:cubicBezTo>
                  <a:pt x="6457257" y="98611"/>
                  <a:pt x="6454186" y="99822"/>
                  <a:pt x="6491478" y="114104"/>
                </a:cubicBezTo>
                <a:cubicBezTo>
                  <a:pt x="6513363" y="108974"/>
                  <a:pt x="6532168" y="120070"/>
                  <a:pt x="6541328" y="130204"/>
                </a:cubicBezTo>
                <a:cubicBezTo>
                  <a:pt x="6566101" y="139804"/>
                  <a:pt x="6619910" y="162727"/>
                  <a:pt x="6655300" y="165762"/>
                </a:cubicBezTo>
                <a:cubicBezTo>
                  <a:pt x="6709422" y="165032"/>
                  <a:pt x="6694278" y="176304"/>
                  <a:pt x="6718357" y="184874"/>
                </a:cubicBezTo>
                <a:cubicBezTo>
                  <a:pt x="6737101" y="195527"/>
                  <a:pt x="6734493" y="186329"/>
                  <a:pt x="6754054" y="199796"/>
                </a:cubicBezTo>
                <a:lnTo>
                  <a:pt x="6790284" y="215417"/>
                </a:lnTo>
                <a:lnTo>
                  <a:pt x="6833979" y="239878"/>
                </a:lnTo>
                <a:lnTo>
                  <a:pt x="6843981" y="246602"/>
                </a:lnTo>
                <a:cubicBezTo>
                  <a:pt x="6849111" y="246626"/>
                  <a:pt x="6852366" y="247045"/>
                  <a:pt x="6854445" y="247782"/>
                </a:cubicBezTo>
                <a:cubicBezTo>
                  <a:pt x="6854496" y="247881"/>
                  <a:pt x="6854549" y="247980"/>
                  <a:pt x="6854600" y="248079"/>
                </a:cubicBezTo>
                <a:lnTo>
                  <a:pt x="6869364" y="251040"/>
                </a:lnTo>
                <a:cubicBezTo>
                  <a:pt x="6886479" y="251404"/>
                  <a:pt x="6920818" y="277370"/>
                  <a:pt x="6937072" y="276678"/>
                </a:cubicBezTo>
                <a:cubicBezTo>
                  <a:pt x="6944247" y="293133"/>
                  <a:pt x="6941053" y="265766"/>
                  <a:pt x="6968404" y="280704"/>
                </a:cubicBezTo>
                <a:cubicBezTo>
                  <a:pt x="6980596" y="282696"/>
                  <a:pt x="6985722" y="284716"/>
                  <a:pt x="6995938" y="286247"/>
                </a:cubicBezTo>
                <a:cubicBezTo>
                  <a:pt x="6996079" y="286667"/>
                  <a:pt x="7029560" y="289467"/>
                  <a:pt x="7029701" y="289887"/>
                </a:cubicBezTo>
                <a:lnTo>
                  <a:pt x="7054104" y="293980"/>
                </a:lnTo>
                <a:lnTo>
                  <a:pt x="7059678" y="296051"/>
                </a:lnTo>
                <a:lnTo>
                  <a:pt x="7092167" y="292851"/>
                </a:lnTo>
                <a:lnTo>
                  <a:pt x="7108387" y="292672"/>
                </a:lnTo>
                <a:lnTo>
                  <a:pt x="7114139" y="289579"/>
                </a:lnTo>
                <a:cubicBezTo>
                  <a:pt x="7119705" y="287930"/>
                  <a:pt x="7126840" y="287741"/>
                  <a:pt x="7137488" y="290860"/>
                </a:cubicBezTo>
                <a:lnTo>
                  <a:pt x="7139729" y="292153"/>
                </a:lnTo>
                <a:lnTo>
                  <a:pt x="7172532" y="286561"/>
                </a:lnTo>
                <a:cubicBezTo>
                  <a:pt x="7179544" y="284784"/>
                  <a:pt x="7207552" y="294171"/>
                  <a:pt x="7213458" y="290616"/>
                </a:cubicBezTo>
                <a:cubicBezTo>
                  <a:pt x="7269364" y="295457"/>
                  <a:pt x="7303569" y="278925"/>
                  <a:pt x="7371827" y="290351"/>
                </a:cubicBezTo>
                <a:cubicBezTo>
                  <a:pt x="7417519" y="294938"/>
                  <a:pt x="7443196" y="294841"/>
                  <a:pt x="7472683" y="298450"/>
                </a:cubicBezTo>
                <a:cubicBezTo>
                  <a:pt x="7502170" y="302059"/>
                  <a:pt x="7529752" y="308462"/>
                  <a:pt x="7548749" y="312007"/>
                </a:cubicBezTo>
                <a:cubicBezTo>
                  <a:pt x="7567746" y="315552"/>
                  <a:pt x="7562619" y="317217"/>
                  <a:pt x="7586664" y="319723"/>
                </a:cubicBezTo>
                <a:cubicBezTo>
                  <a:pt x="7610709" y="322229"/>
                  <a:pt x="7669675" y="320322"/>
                  <a:pt x="7693021" y="327043"/>
                </a:cubicBezTo>
                <a:cubicBezTo>
                  <a:pt x="7718238" y="326359"/>
                  <a:pt x="7721537" y="337391"/>
                  <a:pt x="7735314" y="336075"/>
                </a:cubicBezTo>
                <a:cubicBezTo>
                  <a:pt x="7806549" y="352546"/>
                  <a:pt x="7865892" y="349618"/>
                  <a:pt x="7952583" y="346950"/>
                </a:cubicBezTo>
                <a:cubicBezTo>
                  <a:pt x="8009730" y="351831"/>
                  <a:pt x="8008698" y="354607"/>
                  <a:pt x="8033745" y="357420"/>
                </a:cubicBezTo>
                <a:cubicBezTo>
                  <a:pt x="8041390" y="360247"/>
                  <a:pt x="8045181" y="350414"/>
                  <a:pt x="8052068" y="354306"/>
                </a:cubicBezTo>
                <a:lnTo>
                  <a:pt x="8087434" y="359505"/>
                </a:lnTo>
                <a:lnTo>
                  <a:pt x="8113399" y="369645"/>
                </a:lnTo>
                <a:lnTo>
                  <a:pt x="8137804" y="376078"/>
                </a:lnTo>
                <a:lnTo>
                  <a:pt x="8167138" y="378809"/>
                </a:lnTo>
                <a:cubicBezTo>
                  <a:pt x="8176124" y="381225"/>
                  <a:pt x="8176713" y="389019"/>
                  <a:pt x="8188557" y="388892"/>
                </a:cubicBezTo>
                <a:cubicBezTo>
                  <a:pt x="8224517" y="394064"/>
                  <a:pt x="8289287" y="398547"/>
                  <a:pt x="8338182" y="404244"/>
                </a:cubicBezTo>
                <a:cubicBezTo>
                  <a:pt x="8362404" y="400849"/>
                  <a:pt x="8397142" y="407351"/>
                  <a:pt x="8407187" y="417040"/>
                </a:cubicBezTo>
                <a:cubicBezTo>
                  <a:pt x="8419182" y="419735"/>
                  <a:pt x="8448098" y="419784"/>
                  <a:pt x="8459765" y="417876"/>
                </a:cubicBezTo>
                <a:cubicBezTo>
                  <a:pt x="8470121" y="418155"/>
                  <a:pt x="8471999" y="421843"/>
                  <a:pt x="8485759" y="423277"/>
                </a:cubicBezTo>
                <a:cubicBezTo>
                  <a:pt x="8500778" y="426656"/>
                  <a:pt x="8533354" y="442668"/>
                  <a:pt x="8547497" y="447675"/>
                </a:cubicBezTo>
                <a:cubicBezTo>
                  <a:pt x="8561640" y="452682"/>
                  <a:pt x="8547256" y="447497"/>
                  <a:pt x="8570615" y="453317"/>
                </a:cubicBezTo>
                <a:cubicBezTo>
                  <a:pt x="8578949" y="455301"/>
                  <a:pt x="8577204" y="463036"/>
                  <a:pt x="8595122" y="466725"/>
                </a:cubicBezTo>
                <a:cubicBezTo>
                  <a:pt x="8613041" y="470415"/>
                  <a:pt x="8653176" y="474680"/>
                  <a:pt x="8678126" y="475454"/>
                </a:cubicBezTo>
                <a:cubicBezTo>
                  <a:pt x="8706000" y="462935"/>
                  <a:pt x="8696233" y="479979"/>
                  <a:pt x="8747203" y="464224"/>
                </a:cubicBezTo>
                <a:cubicBezTo>
                  <a:pt x="8748514" y="466239"/>
                  <a:pt x="8769343" y="465372"/>
                  <a:pt x="8790692" y="466720"/>
                </a:cubicBezTo>
                <a:cubicBezTo>
                  <a:pt x="8812041" y="468068"/>
                  <a:pt x="8857501" y="479363"/>
                  <a:pt x="8875298" y="472310"/>
                </a:cubicBezTo>
                <a:lnTo>
                  <a:pt x="9032306" y="471571"/>
                </a:lnTo>
                <a:lnTo>
                  <a:pt x="9122435" y="483407"/>
                </a:lnTo>
                <a:cubicBezTo>
                  <a:pt x="9153775" y="485302"/>
                  <a:pt x="9159039" y="493942"/>
                  <a:pt x="9179171" y="490552"/>
                </a:cubicBezTo>
                <a:cubicBezTo>
                  <a:pt x="9213108" y="492737"/>
                  <a:pt x="9191622" y="508779"/>
                  <a:pt x="9230778" y="495862"/>
                </a:cubicBezTo>
                <a:cubicBezTo>
                  <a:pt x="9220076" y="509598"/>
                  <a:pt x="9249178" y="492136"/>
                  <a:pt x="9269314" y="503195"/>
                </a:cubicBezTo>
                <a:cubicBezTo>
                  <a:pt x="9297556" y="495041"/>
                  <a:pt x="9326591" y="505312"/>
                  <a:pt x="9343734" y="506508"/>
                </a:cubicBezTo>
                <a:cubicBezTo>
                  <a:pt x="9360877" y="507704"/>
                  <a:pt x="9347612" y="511465"/>
                  <a:pt x="9372172" y="510372"/>
                </a:cubicBezTo>
                <a:lnTo>
                  <a:pt x="9406856" y="515908"/>
                </a:lnTo>
                <a:cubicBezTo>
                  <a:pt x="9405045" y="511337"/>
                  <a:pt x="9410063" y="512684"/>
                  <a:pt x="9423824" y="513399"/>
                </a:cubicBezTo>
                <a:lnTo>
                  <a:pt x="9460782" y="509325"/>
                </a:lnTo>
                <a:lnTo>
                  <a:pt x="9486144" y="513434"/>
                </a:lnTo>
                <a:cubicBezTo>
                  <a:pt x="9489544" y="513295"/>
                  <a:pt x="9513720" y="508821"/>
                  <a:pt x="9513235" y="505310"/>
                </a:cubicBezTo>
                <a:cubicBezTo>
                  <a:pt x="9539685" y="520038"/>
                  <a:pt x="9542332" y="510786"/>
                  <a:pt x="9569455" y="507032"/>
                </a:cubicBezTo>
                <a:cubicBezTo>
                  <a:pt x="9592710" y="508415"/>
                  <a:pt x="9572665" y="508880"/>
                  <a:pt x="9628861" y="510620"/>
                </a:cubicBezTo>
                <a:cubicBezTo>
                  <a:pt x="9650737" y="526789"/>
                  <a:pt x="9635011" y="498901"/>
                  <a:pt x="9677951" y="521543"/>
                </a:cubicBezTo>
                <a:cubicBezTo>
                  <a:pt x="9680053" y="519778"/>
                  <a:pt x="9706563" y="521397"/>
                  <a:pt x="9720438" y="523172"/>
                </a:cubicBezTo>
                <a:cubicBezTo>
                  <a:pt x="9734313" y="524947"/>
                  <a:pt x="9746849" y="522784"/>
                  <a:pt x="9761204" y="532196"/>
                </a:cubicBezTo>
                <a:cubicBezTo>
                  <a:pt x="9771692" y="535091"/>
                  <a:pt x="9752949" y="530854"/>
                  <a:pt x="9785747" y="535781"/>
                </a:cubicBezTo>
                <a:cubicBezTo>
                  <a:pt x="9818545" y="540708"/>
                  <a:pt x="9925449" y="557390"/>
                  <a:pt x="9957993" y="561756"/>
                </a:cubicBezTo>
                <a:cubicBezTo>
                  <a:pt x="9990537" y="566122"/>
                  <a:pt x="9967648" y="568686"/>
                  <a:pt x="9981009" y="569119"/>
                </a:cubicBezTo>
                <a:cubicBezTo>
                  <a:pt x="9994370" y="569552"/>
                  <a:pt x="10023139" y="562486"/>
                  <a:pt x="10038159" y="564356"/>
                </a:cubicBezTo>
                <a:cubicBezTo>
                  <a:pt x="10057015" y="566262"/>
                  <a:pt x="10059811" y="573563"/>
                  <a:pt x="10071129" y="573194"/>
                </a:cubicBezTo>
                <a:cubicBezTo>
                  <a:pt x="10081593" y="562977"/>
                  <a:pt x="10092704" y="563090"/>
                  <a:pt x="10110830" y="569286"/>
                </a:cubicBezTo>
                <a:cubicBezTo>
                  <a:pt x="10144643" y="572070"/>
                  <a:pt x="10144670" y="561560"/>
                  <a:pt x="10177323" y="563075"/>
                </a:cubicBezTo>
                <a:cubicBezTo>
                  <a:pt x="10191652" y="562496"/>
                  <a:pt x="10199318" y="565790"/>
                  <a:pt x="10223224" y="562516"/>
                </a:cubicBezTo>
                <a:cubicBezTo>
                  <a:pt x="10240245" y="563214"/>
                  <a:pt x="10274444" y="564970"/>
                  <a:pt x="10297489" y="554688"/>
                </a:cubicBezTo>
                <a:cubicBezTo>
                  <a:pt x="10322484" y="553379"/>
                  <a:pt x="10304332" y="552915"/>
                  <a:pt x="10331612" y="555505"/>
                </a:cubicBezTo>
                <a:cubicBezTo>
                  <a:pt x="10364938" y="556023"/>
                  <a:pt x="10378810" y="549792"/>
                  <a:pt x="10398068" y="551274"/>
                </a:cubicBezTo>
                <a:cubicBezTo>
                  <a:pt x="10410608" y="547019"/>
                  <a:pt x="10396406" y="552090"/>
                  <a:pt x="10444604" y="546749"/>
                </a:cubicBezTo>
                <a:cubicBezTo>
                  <a:pt x="10463706" y="556208"/>
                  <a:pt x="10480046" y="543272"/>
                  <a:pt x="10496391" y="545310"/>
                </a:cubicBezTo>
                <a:cubicBezTo>
                  <a:pt x="10522313" y="544276"/>
                  <a:pt x="10586025" y="544389"/>
                  <a:pt x="10609659" y="542925"/>
                </a:cubicBezTo>
                <a:cubicBezTo>
                  <a:pt x="10633293" y="541461"/>
                  <a:pt x="10608137" y="539280"/>
                  <a:pt x="10638198" y="536528"/>
                </a:cubicBezTo>
                <a:cubicBezTo>
                  <a:pt x="10693566" y="548777"/>
                  <a:pt x="10724464" y="526732"/>
                  <a:pt x="10780502" y="524034"/>
                </a:cubicBezTo>
                <a:cubicBezTo>
                  <a:pt x="10814519" y="506962"/>
                  <a:pt x="10838626" y="524696"/>
                  <a:pt x="10875821" y="511631"/>
                </a:cubicBezTo>
                <a:cubicBezTo>
                  <a:pt x="10900992" y="507636"/>
                  <a:pt x="10904648" y="511453"/>
                  <a:pt x="10918825" y="509588"/>
                </a:cubicBezTo>
                <a:cubicBezTo>
                  <a:pt x="10933002" y="507723"/>
                  <a:pt x="10948992" y="503227"/>
                  <a:pt x="10960884" y="500440"/>
                </a:cubicBezTo>
                <a:cubicBezTo>
                  <a:pt x="10967249" y="504078"/>
                  <a:pt x="11016720" y="497668"/>
                  <a:pt x="11015578" y="492864"/>
                </a:cubicBezTo>
                <a:cubicBezTo>
                  <a:pt x="11022928" y="494510"/>
                  <a:pt x="11043247" y="500882"/>
                  <a:pt x="11045541" y="493276"/>
                </a:cubicBezTo>
                <a:cubicBezTo>
                  <a:pt x="11083069" y="493195"/>
                  <a:pt x="11104152" y="492128"/>
                  <a:pt x="11136980" y="502266"/>
                </a:cubicBezTo>
                <a:cubicBezTo>
                  <a:pt x="11160311" y="506043"/>
                  <a:pt x="11144016" y="504016"/>
                  <a:pt x="11158537" y="506413"/>
                </a:cubicBezTo>
                <a:cubicBezTo>
                  <a:pt x="11173058" y="508810"/>
                  <a:pt x="11197248" y="504516"/>
                  <a:pt x="11220930" y="503946"/>
                </a:cubicBezTo>
                <a:cubicBezTo>
                  <a:pt x="11244941" y="504078"/>
                  <a:pt x="11272916" y="508160"/>
                  <a:pt x="11290697" y="509588"/>
                </a:cubicBezTo>
                <a:cubicBezTo>
                  <a:pt x="11308478" y="511016"/>
                  <a:pt x="11312720" y="510673"/>
                  <a:pt x="11327615" y="512515"/>
                </a:cubicBezTo>
                <a:cubicBezTo>
                  <a:pt x="11352471" y="509065"/>
                  <a:pt x="11373358" y="510883"/>
                  <a:pt x="11391973" y="518258"/>
                </a:cubicBezTo>
                <a:cubicBezTo>
                  <a:pt x="11406458" y="520151"/>
                  <a:pt x="11399034" y="524460"/>
                  <a:pt x="11409760" y="526257"/>
                </a:cubicBezTo>
                <a:cubicBezTo>
                  <a:pt x="11420486" y="528054"/>
                  <a:pt x="11427325" y="519930"/>
                  <a:pt x="11456330" y="521896"/>
                </a:cubicBezTo>
                <a:cubicBezTo>
                  <a:pt x="11466649" y="522293"/>
                  <a:pt x="11466304" y="529914"/>
                  <a:pt x="11488341" y="531019"/>
                </a:cubicBezTo>
                <a:cubicBezTo>
                  <a:pt x="11510378" y="532124"/>
                  <a:pt x="11598983" y="536881"/>
                  <a:pt x="11631415" y="538053"/>
                </a:cubicBezTo>
                <a:cubicBezTo>
                  <a:pt x="11663847" y="539225"/>
                  <a:pt x="11650717" y="536007"/>
                  <a:pt x="11666264" y="535672"/>
                </a:cubicBezTo>
                <a:cubicBezTo>
                  <a:pt x="11681811" y="535337"/>
                  <a:pt x="11700204" y="526934"/>
                  <a:pt x="11724698" y="536041"/>
                </a:cubicBezTo>
                <a:cubicBezTo>
                  <a:pt x="11743020" y="531196"/>
                  <a:pt x="11743491" y="542315"/>
                  <a:pt x="11763807" y="545183"/>
                </a:cubicBezTo>
                <a:cubicBezTo>
                  <a:pt x="11775016" y="549241"/>
                  <a:pt x="11789046" y="548064"/>
                  <a:pt x="11798300" y="550863"/>
                </a:cubicBezTo>
                <a:cubicBezTo>
                  <a:pt x="11807554" y="553662"/>
                  <a:pt x="11814870" y="554166"/>
                  <a:pt x="11821716" y="557213"/>
                </a:cubicBezTo>
                <a:cubicBezTo>
                  <a:pt x="11828562" y="560260"/>
                  <a:pt x="11830643" y="566367"/>
                  <a:pt x="11839374" y="569145"/>
                </a:cubicBezTo>
                <a:cubicBezTo>
                  <a:pt x="11848105" y="571923"/>
                  <a:pt x="11861759" y="576813"/>
                  <a:pt x="11871722" y="578644"/>
                </a:cubicBezTo>
                <a:cubicBezTo>
                  <a:pt x="11881685" y="580475"/>
                  <a:pt x="11880173" y="577641"/>
                  <a:pt x="11899154" y="580133"/>
                </a:cubicBezTo>
                <a:cubicBezTo>
                  <a:pt x="11930093" y="585454"/>
                  <a:pt x="11957956" y="589309"/>
                  <a:pt x="11992753" y="588833"/>
                </a:cubicBezTo>
                <a:cubicBezTo>
                  <a:pt x="11999276" y="598540"/>
                  <a:pt x="12009663" y="594134"/>
                  <a:pt x="12023554" y="588997"/>
                </a:cubicBezTo>
                <a:cubicBezTo>
                  <a:pt x="12049522" y="596077"/>
                  <a:pt x="12093380" y="601562"/>
                  <a:pt x="12137802" y="617391"/>
                </a:cubicBezTo>
                <a:cubicBezTo>
                  <a:pt x="12156710" y="627093"/>
                  <a:pt x="12160884" y="628759"/>
                  <a:pt x="12174434" y="631430"/>
                </a:cubicBezTo>
                <a:lnTo>
                  <a:pt x="12192000" y="634770"/>
                </a:lnTo>
                <a:lnTo>
                  <a:pt x="12192000" y="6857681"/>
                </a:lnTo>
                <a:lnTo>
                  <a:pt x="9979612" y="6857681"/>
                </a:lnTo>
                <a:lnTo>
                  <a:pt x="9971269" y="6854457"/>
                </a:lnTo>
                <a:cubicBezTo>
                  <a:pt x="9959912" y="6851181"/>
                  <a:pt x="9949163" y="6849764"/>
                  <a:pt x="9939502" y="6851921"/>
                </a:cubicBezTo>
                <a:cubicBezTo>
                  <a:pt x="9891606" y="6835635"/>
                  <a:pt x="9864404" y="6844006"/>
                  <a:pt x="9834453" y="6832151"/>
                </a:cubicBezTo>
                <a:cubicBezTo>
                  <a:pt x="9804501" y="6820296"/>
                  <a:pt x="9801374" y="6798259"/>
                  <a:pt x="9759795" y="6780787"/>
                </a:cubicBezTo>
                <a:cubicBezTo>
                  <a:pt x="9718217" y="6763314"/>
                  <a:pt x="9629817" y="6740362"/>
                  <a:pt x="9584980" y="6727313"/>
                </a:cubicBezTo>
                <a:cubicBezTo>
                  <a:pt x="9546420" y="6722010"/>
                  <a:pt x="9530408" y="6725469"/>
                  <a:pt x="9490770" y="6702489"/>
                </a:cubicBezTo>
                <a:cubicBezTo>
                  <a:pt x="9443320" y="6701025"/>
                  <a:pt x="9424336" y="6690023"/>
                  <a:pt x="9380405" y="6676541"/>
                </a:cubicBezTo>
                <a:cubicBezTo>
                  <a:pt x="9335978" y="6675243"/>
                  <a:pt x="9297645" y="6680915"/>
                  <a:pt x="9259939" y="6674414"/>
                </a:cubicBezTo>
                <a:cubicBezTo>
                  <a:pt x="9244772" y="6679394"/>
                  <a:pt x="9230416" y="6681084"/>
                  <a:pt x="9216296" y="6672209"/>
                </a:cubicBezTo>
                <a:cubicBezTo>
                  <a:pt x="9174886" y="6673387"/>
                  <a:pt x="9165078" y="6684906"/>
                  <a:pt x="9138624" y="6674601"/>
                </a:cubicBezTo>
                <a:cubicBezTo>
                  <a:pt x="9108454" y="6672027"/>
                  <a:pt x="9060163" y="6657862"/>
                  <a:pt x="9035273" y="6656766"/>
                </a:cubicBezTo>
                <a:cubicBezTo>
                  <a:pt x="9043993" y="6670577"/>
                  <a:pt x="8988276" y="6655711"/>
                  <a:pt x="8989286" y="6668016"/>
                </a:cubicBezTo>
                <a:cubicBezTo>
                  <a:pt x="8965548" y="6651220"/>
                  <a:pt x="8960144" y="6673151"/>
                  <a:pt x="8932387" y="6668707"/>
                </a:cubicBezTo>
                <a:cubicBezTo>
                  <a:pt x="8918435" y="6662528"/>
                  <a:pt x="8909159" y="6661716"/>
                  <a:pt x="8898375" y="6669282"/>
                </a:cubicBezTo>
                <a:cubicBezTo>
                  <a:pt x="8833747" y="6639096"/>
                  <a:pt x="8863155" y="6669089"/>
                  <a:pt x="8806495" y="6658618"/>
                </a:cubicBezTo>
                <a:cubicBezTo>
                  <a:pt x="8757168" y="6647242"/>
                  <a:pt x="8702613" y="6640665"/>
                  <a:pt x="8650927" y="6611139"/>
                </a:cubicBezTo>
                <a:cubicBezTo>
                  <a:pt x="8640770" y="6602610"/>
                  <a:pt x="8619775" y="6599998"/>
                  <a:pt x="8604033" y="6605300"/>
                </a:cubicBezTo>
                <a:cubicBezTo>
                  <a:pt x="8601324" y="6606213"/>
                  <a:pt x="8598878" y="6607331"/>
                  <a:pt x="8596767" y="6608618"/>
                </a:cubicBezTo>
                <a:cubicBezTo>
                  <a:pt x="8565299" y="6587556"/>
                  <a:pt x="8548876" y="6598771"/>
                  <a:pt x="8533762" y="6584302"/>
                </a:cubicBezTo>
                <a:cubicBezTo>
                  <a:pt x="8487059" y="6579247"/>
                  <a:pt x="8451683" y="6594395"/>
                  <a:pt x="8437660" y="6581725"/>
                </a:cubicBezTo>
                <a:cubicBezTo>
                  <a:pt x="8414209" y="6582991"/>
                  <a:pt x="8383722" y="6598678"/>
                  <a:pt x="8364494" y="6585073"/>
                </a:cubicBezTo>
                <a:cubicBezTo>
                  <a:pt x="8363342" y="6596536"/>
                  <a:pt x="8336540" y="6576888"/>
                  <a:pt x="8323751" y="6584665"/>
                </a:cubicBezTo>
                <a:cubicBezTo>
                  <a:pt x="8314841" y="6591411"/>
                  <a:pt x="8304634" y="6587022"/>
                  <a:pt x="8293791" y="6586903"/>
                </a:cubicBezTo>
                <a:cubicBezTo>
                  <a:pt x="8280721" y="6592424"/>
                  <a:pt x="8232642" y="6585021"/>
                  <a:pt x="8219223" y="6578961"/>
                </a:cubicBezTo>
                <a:cubicBezTo>
                  <a:pt x="8185638" y="6557431"/>
                  <a:pt x="8123924" y="6576522"/>
                  <a:pt x="8096330" y="6560092"/>
                </a:cubicBezTo>
                <a:cubicBezTo>
                  <a:pt x="8087121" y="6557869"/>
                  <a:pt x="8078422" y="6557144"/>
                  <a:pt x="8070086" y="6557355"/>
                </a:cubicBezTo>
                <a:lnTo>
                  <a:pt x="8047207" y="6560092"/>
                </a:lnTo>
                <a:lnTo>
                  <a:pt x="8041620" y="6565163"/>
                </a:lnTo>
                <a:lnTo>
                  <a:pt x="8027134" y="6564473"/>
                </a:lnTo>
                <a:lnTo>
                  <a:pt x="8023214" y="6565355"/>
                </a:lnTo>
                <a:cubicBezTo>
                  <a:pt x="8015729" y="6567060"/>
                  <a:pt x="8008307" y="6568574"/>
                  <a:pt x="8000801" y="6569339"/>
                </a:cubicBezTo>
                <a:cubicBezTo>
                  <a:pt x="8005606" y="6544751"/>
                  <a:pt x="7937754" y="6571777"/>
                  <a:pt x="7954618" y="6551428"/>
                </a:cubicBezTo>
                <a:cubicBezTo>
                  <a:pt x="7914215" y="6551344"/>
                  <a:pt x="7940865" y="6531998"/>
                  <a:pt x="7896427" y="6551123"/>
                </a:cubicBezTo>
                <a:lnTo>
                  <a:pt x="7643090" y="6532163"/>
                </a:lnTo>
                <a:cubicBezTo>
                  <a:pt x="7673996" y="6576436"/>
                  <a:pt x="7562550" y="6494154"/>
                  <a:pt x="7553164" y="6525457"/>
                </a:cubicBezTo>
                <a:cubicBezTo>
                  <a:pt x="7546247" y="6496957"/>
                  <a:pt x="7465610" y="6497391"/>
                  <a:pt x="7421154" y="6476273"/>
                </a:cubicBezTo>
                <a:cubicBezTo>
                  <a:pt x="7361551" y="6472649"/>
                  <a:pt x="7315144" y="6450550"/>
                  <a:pt x="7255968" y="6462166"/>
                </a:cubicBezTo>
                <a:cubicBezTo>
                  <a:pt x="7253251" y="6458417"/>
                  <a:pt x="7249451" y="6455333"/>
                  <a:pt x="7244911" y="6452730"/>
                </a:cubicBezTo>
                <a:lnTo>
                  <a:pt x="7230265" y="6446549"/>
                </a:lnTo>
                <a:lnTo>
                  <a:pt x="7227815" y="6447125"/>
                </a:lnTo>
                <a:cubicBezTo>
                  <a:pt x="7217801" y="6447570"/>
                  <a:pt x="7212312" y="6446146"/>
                  <a:pt x="7208840" y="6443899"/>
                </a:cubicBezTo>
                <a:lnTo>
                  <a:pt x="7205995" y="6440529"/>
                </a:lnTo>
                <a:lnTo>
                  <a:pt x="7193384" y="6437481"/>
                </a:lnTo>
                <a:lnTo>
                  <a:pt x="7169652" y="6429226"/>
                </a:lnTo>
                <a:lnTo>
                  <a:pt x="7164173" y="6429791"/>
                </a:lnTo>
                <a:lnTo>
                  <a:pt x="7126763" y="6420626"/>
                </a:lnTo>
                <a:lnTo>
                  <a:pt x="7125753" y="6421501"/>
                </a:lnTo>
                <a:cubicBezTo>
                  <a:pt x="7122639" y="6423254"/>
                  <a:pt x="7118733" y="6424154"/>
                  <a:pt x="7113057" y="6423293"/>
                </a:cubicBezTo>
                <a:cubicBezTo>
                  <a:pt x="7114552" y="6439288"/>
                  <a:pt x="7106783" y="6428384"/>
                  <a:pt x="7089914" y="6424434"/>
                </a:cubicBezTo>
                <a:cubicBezTo>
                  <a:pt x="7088470" y="6448394"/>
                  <a:pt x="7044915" y="6428308"/>
                  <a:pt x="7030458" y="6439456"/>
                </a:cubicBezTo>
                <a:cubicBezTo>
                  <a:pt x="7018098" y="6436014"/>
                  <a:pt x="7005002" y="6432811"/>
                  <a:pt x="6991398" y="6430012"/>
                </a:cubicBezTo>
                <a:lnTo>
                  <a:pt x="6983250" y="6428652"/>
                </a:lnTo>
                <a:lnTo>
                  <a:pt x="6982969" y="6428851"/>
                </a:lnTo>
                <a:cubicBezTo>
                  <a:pt x="6980946" y="6429033"/>
                  <a:pt x="6978171" y="6428766"/>
                  <a:pt x="6974140" y="6427864"/>
                </a:cubicBezTo>
                <a:lnTo>
                  <a:pt x="6968396" y="6426177"/>
                </a:lnTo>
                <a:lnTo>
                  <a:pt x="6952590" y="6423541"/>
                </a:lnTo>
                <a:lnTo>
                  <a:pt x="6946361" y="6424122"/>
                </a:lnTo>
                <a:lnTo>
                  <a:pt x="6942752" y="6426497"/>
                </a:lnTo>
                <a:lnTo>
                  <a:pt x="6941472" y="6425953"/>
                </a:lnTo>
                <a:cubicBezTo>
                  <a:pt x="6933258" y="6419432"/>
                  <a:pt x="6934084" y="6412085"/>
                  <a:pt x="6907932" y="6428597"/>
                </a:cubicBezTo>
                <a:cubicBezTo>
                  <a:pt x="6887113" y="6416820"/>
                  <a:pt x="6874835" y="6427475"/>
                  <a:pt x="6837100" y="6425985"/>
                </a:cubicBezTo>
                <a:cubicBezTo>
                  <a:pt x="6826990" y="6416391"/>
                  <a:pt x="6813527" y="6417132"/>
                  <a:pt x="6798354" y="6421041"/>
                </a:cubicBezTo>
                <a:cubicBezTo>
                  <a:pt x="6766250" y="6412267"/>
                  <a:pt x="6729955" y="6415375"/>
                  <a:pt x="6690235" y="6411268"/>
                </a:cubicBezTo>
                <a:cubicBezTo>
                  <a:pt x="6654585" y="6395260"/>
                  <a:pt x="6622599" y="6408785"/>
                  <a:pt x="6580197" y="6404322"/>
                </a:cubicBezTo>
                <a:cubicBezTo>
                  <a:pt x="6554864" y="6382418"/>
                  <a:pt x="6541862" y="6413854"/>
                  <a:pt x="6516748" y="6416928"/>
                </a:cubicBezTo>
                <a:lnTo>
                  <a:pt x="6510427" y="6416567"/>
                </a:lnTo>
                <a:lnTo>
                  <a:pt x="6496409" y="6411723"/>
                </a:lnTo>
                <a:lnTo>
                  <a:pt x="6491671" y="6409264"/>
                </a:lnTo>
                <a:cubicBezTo>
                  <a:pt x="6488210" y="6407807"/>
                  <a:pt x="6485652" y="6407144"/>
                  <a:pt x="6483603" y="6407023"/>
                </a:cubicBezTo>
                <a:lnTo>
                  <a:pt x="6483235" y="6407169"/>
                </a:lnTo>
                <a:lnTo>
                  <a:pt x="6476007" y="6404672"/>
                </a:lnTo>
                <a:cubicBezTo>
                  <a:pt x="6464202" y="6399995"/>
                  <a:pt x="6453088" y="6395002"/>
                  <a:pt x="6442802" y="6389891"/>
                </a:cubicBezTo>
                <a:cubicBezTo>
                  <a:pt x="6423332" y="6398448"/>
                  <a:pt x="6390988" y="6372810"/>
                  <a:pt x="6377838" y="6395551"/>
                </a:cubicBezTo>
                <a:cubicBezTo>
                  <a:pt x="6363436" y="6389290"/>
                  <a:pt x="6361258" y="6377704"/>
                  <a:pt x="6354860" y="6393247"/>
                </a:cubicBezTo>
                <a:cubicBezTo>
                  <a:pt x="6349784" y="6391587"/>
                  <a:pt x="6345558" y="6391878"/>
                  <a:pt x="6341683" y="6393098"/>
                </a:cubicBezTo>
                <a:lnTo>
                  <a:pt x="6340276" y="6393789"/>
                </a:lnTo>
                <a:lnTo>
                  <a:pt x="6308531" y="6379516"/>
                </a:lnTo>
                <a:lnTo>
                  <a:pt x="6302948" y="6379253"/>
                </a:lnTo>
                <a:cubicBezTo>
                  <a:pt x="6248814" y="6382108"/>
                  <a:pt x="6205926" y="6362006"/>
                  <a:pt x="6140607" y="6334265"/>
                </a:cubicBezTo>
                <a:cubicBezTo>
                  <a:pt x="6137487" y="6331108"/>
                  <a:pt x="6051161" y="6339116"/>
                  <a:pt x="6050365" y="6335126"/>
                </a:cubicBezTo>
                <a:cubicBezTo>
                  <a:pt x="6006576" y="6331181"/>
                  <a:pt x="6035144" y="6327580"/>
                  <a:pt x="5978838" y="6322018"/>
                </a:cubicBezTo>
                <a:cubicBezTo>
                  <a:pt x="5962530" y="6314338"/>
                  <a:pt x="5894920" y="6289616"/>
                  <a:pt x="5897645" y="6301654"/>
                </a:cubicBezTo>
                <a:lnTo>
                  <a:pt x="5796158" y="6279213"/>
                </a:lnTo>
                <a:lnTo>
                  <a:pt x="5664797" y="6258481"/>
                </a:lnTo>
                <a:lnTo>
                  <a:pt x="5558293" y="6242384"/>
                </a:lnTo>
                <a:lnTo>
                  <a:pt x="5549921" y="6243309"/>
                </a:lnTo>
                <a:lnTo>
                  <a:pt x="5528450" y="6240218"/>
                </a:lnTo>
                <a:lnTo>
                  <a:pt x="5520604" y="6238128"/>
                </a:lnTo>
                <a:cubicBezTo>
                  <a:pt x="5515114" y="6237034"/>
                  <a:pt x="5511354" y="6236750"/>
                  <a:pt x="5508634" y="6237043"/>
                </a:cubicBezTo>
                <a:lnTo>
                  <a:pt x="5508268" y="6237311"/>
                </a:lnTo>
                <a:lnTo>
                  <a:pt x="5497199" y="6235718"/>
                </a:lnTo>
                <a:cubicBezTo>
                  <a:pt x="5478687" y="6232353"/>
                  <a:pt x="5460838" y="6228438"/>
                  <a:pt x="5443971" y="6224189"/>
                </a:cubicBezTo>
                <a:cubicBezTo>
                  <a:pt x="5425088" y="6239333"/>
                  <a:pt x="5365198" y="6213813"/>
                  <a:pt x="5364587" y="6245607"/>
                </a:cubicBezTo>
                <a:cubicBezTo>
                  <a:pt x="5341603" y="6240798"/>
                  <a:pt x="5330518" y="6226543"/>
                  <a:pt x="5333425" y="6247706"/>
                </a:cubicBezTo>
                <a:cubicBezTo>
                  <a:pt x="5325718" y="6246708"/>
                  <a:pt x="5320498" y="6247999"/>
                  <a:pt x="5316391" y="6250403"/>
                </a:cubicBezTo>
                <a:lnTo>
                  <a:pt x="5315083" y="6251588"/>
                </a:lnTo>
                <a:lnTo>
                  <a:pt x="5264093" y="6240388"/>
                </a:lnTo>
                <a:lnTo>
                  <a:pt x="5256734" y="6241276"/>
                </a:lnTo>
                <a:lnTo>
                  <a:pt x="5224251" y="6230935"/>
                </a:lnTo>
                <a:lnTo>
                  <a:pt x="5207068" y="6227214"/>
                </a:lnTo>
                <a:lnTo>
                  <a:pt x="5203042" y="6222819"/>
                </a:lnTo>
                <a:lnTo>
                  <a:pt x="5013633" y="6212104"/>
                </a:lnTo>
                <a:cubicBezTo>
                  <a:pt x="5007363" y="6208771"/>
                  <a:pt x="4867451" y="6189553"/>
                  <a:pt x="4863573" y="6184654"/>
                </a:cubicBezTo>
                <a:lnTo>
                  <a:pt x="4651416" y="6166539"/>
                </a:lnTo>
                <a:cubicBezTo>
                  <a:pt x="4624977" y="6160344"/>
                  <a:pt x="4469364" y="6128170"/>
                  <a:pt x="4481486" y="6142882"/>
                </a:cubicBezTo>
                <a:cubicBezTo>
                  <a:pt x="4405439" y="6106748"/>
                  <a:pt x="4365783" y="6101727"/>
                  <a:pt x="4269331" y="6098123"/>
                </a:cubicBezTo>
                <a:cubicBezTo>
                  <a:pt x="4210440" y="6124597"/>
                  <a:pt x="4245321" y="6098279"/>
                  <a:pt x="4190801" y="6099192"/>
                </a:cubicBezTo>
                <a:cubicBezTo>
                  <a:pt x="4212420" y="6071793"/>
                  <a:pt x="4151268" y="6084104"/>
                  <a:pt x="4127486" y="6076624"/>
                </a:cubicBezTo>
                <a:cubicBezTo>
                  <a:pt x="4117403" y="6077826"/>
                  <a:pt x="4107474" y="6080022"/>
                  <a:pt x="4097468" y="6082472"/>
                </a:cubicBezTo>
                <a:lnTo>
                  <a:pt x="4092230" y="6083737"/>
                </a:lnTo>
                <a:lnTo>
                  <a:pt x="4072646" y="6083192"/>
                </a:lnTo>
                <a:lnTo>
                  <a:pt x="4065392" y="6090055"/>
                </a:lnTo>
                <a:lnTo>
                  <a:pt x="4034674" y="6094262"/>
                </a:lnTo>
                <a:cubicBezTo>
                  <a:pt x="4023438" y="6094753"/>
                  <a:pt x="4011659" y="6094013"/>
                  <a:pt x="3999109" y="6091300"/>
                </a:cubicBezTo>
                <a:cubicBezTo>
                  <a:pt x="3960965" y="6070220"/>
                  <a:pt x="3878759" y="6097089"/>
                  <a:pt x="3832245" y="6069403"/>
                </a:cubicBezTo>
                <a:cubicBezTo>
                  <a:pt x="3780875" y="6064935"/>
                  <a:pt x="3723613" y="6065226"/>
                  <a:pt x="3690889" y="6064489"/>
                </a:cubicBezTo>
                <a:cubicBezTo>
                  <a:pt x="3674068" y="6075123"/>
                  <a:pt x="3636813" y="6049759"/>
                  <a:pt x="3635899" y="6064980"/>
                </a:cubicBezTo>
                <a:lnTo>
                  <a:pt x="3620576" y="6070271"/>
                </a:lnTo>
                <a:lnTo>
                  <a:pt x="3604087" y="6064439"/>
                </a:lnTo>
                <a:cubicBezTo>
                  <a:pt x="3590166" y="6069757"/>
                  <a:pt x="3579308" y="6073243"/>
                  <a:pt x="3568387" y="6069146"/>
                </a:cubicBezTo>
                <a:lnTo>
                  <a:pt x="3503818" y="6089506"/>
                </a:lnTo>
                <a:cubicBezTo>
                  <a:pt x="3510915" y="6100196"/>
                  <a:pt x="3472416" y="6088681"/>
                  <a:pt x="3466246" y="6098777"/>
                </a:cubicBezTo>
                <a:cubicBezTo>
                  <a:pt x="3462890" y="6107015"/>
                  <a:pt x="3450430" y="6105442"/>
                  <a:pt x="3440422" y="6107901"/>
                </a:cubicBezTo>
                <a:cubicBezTo>
                  <a:pt x="3432391" y="6116010"/>
                  <a:pt x="3383132" y="6120663"/>
                  <a:pt x="3366542" y="6118330"/>
                </a:cubicBezTo>
                <a:cubicBezTo>
                  <a:pt x="3311828" y="6124732"/>
                  <a:pt x="3277604" y="6138667"/>
                  <a:pt x="3240669" y="6130264"/>
                </a:cubicBezTo>
                <a:cubicBezTo>
                  <a:pt x="3230661" y="6130422"/>
                  <a:pt x="3222184" y="6131822"/>
                  <a:pt x="3214708" y="6133988"/>
                </a:cubicBezTo>
                <a:lnTo>
                  <a:pt x="3194214" y="6147821"/>
                </a:lnTo>
                <a:lnTo>
                  <a:pt x="3180468" y="6150623"/>
                </a:lnTo>
                <a:lnTo>
                  <a:pt x="3177508" y="6152351"/>
                </a:lnTo>
                <a:cubicBezTo>
                  <a:pt x="3171873" y="6155673"/>
                  <a:pt x="3166158" y="6158806"/>
                  <a:pt x="3159834" y="6161276"/>
                </a:cubicBezTo>
                <a:cubicBezTo>
                  <a:pt x="3135185" y="6159416"/>
                  <a:pt x="3121213" y="6160394"/>
                  <a:pt x="3104835" y="6155927"/>
                </a:cubicBezTo>
                <a:cubicBezTo>
                  <a:pt x="3067805" y="6165414"/>
                  <a:pt x="3078432" y="6141523"/>
                  <a:pt x="3051373" y="6169421"/>
                </a:cubicBezTo>
                <a:cubicBezTo>
                  <a:pt x="2978033" y="6169169"/>
                  <a:pt x="2947947" y="6220998"/>
                  <a:pt x="2877306" y="6208324"/>
                </a:cubicBezTo>
                <a:cubicBezTo>
                  <a:pt x="2821913" y="6217975"/>
                  <a:pt x="2762952" y="6223226"/>
                  <a:pt x="2719018" y="6227333"/>
                </a:cubicBezTo>
                <a:cubicBezTo>
                  <a:pt x="2639811" y="6232636"/>
                  <a:pt x="2504877" y="6234795"/>
                  <a:pt x="2454061" y="6236538"/>
                </a:cubicBezTo>
                <a:cubicBezTo>
                  <a:pt x="2403245" y="6238280"/>
                  <a:pt x="2420126" y="6239079"/>
                  <a:pt x="2414120" y="6237789"/>
                </a:cubicBezTo>
                <a:lnTo>
                  <a:pt x="2384765" y="6235638"/>
                </a:lnTo>
                <a:lnTo>
                  <a:pt x="2365600" y="6233135"/>
                </a:lnTo>
                <a:cubicBezTo>
                  <a:pt x="2356752" y="6235910"/>
                  <a:pt x="2350716" y="6235915"/>
                  <a:pt x="2345941" y="6234695"/>
                </a:cubicBezTo>
                <a:lnTo>
                  <a:pt x="2340941" y="6232305"/>
                </a:lnTo>
                <a:lnTo>
                  <a:pt x="2327235" y="6232519"/>
                </a:lnTo>
                <a:lnTo>
                  <a:pt x="2299646" y="6230633"/>
                </a:lnTo>
                <a:lnTo>
                  <a:pt x="2295035" y="6232443"/>
                </a:lnTo>
                <a:lnTo>
                  <a:pt x="2268728" y="6240177"/>
                </a:lnTo>
                <a:cubicBezTo>
                  <a:pt x="2268628" y="6240521"/>
                  <a:pt x="2254084" y="6233657"/>
                  <a:pt x="2253984" y="6234001"/>
                </a:cubicBezTo>
                <a:cubicBezTo>
                  <a:pt x="2239122" y="6237048"/>
                  <a:pt x="2209108" y="6234931"/>
                  <a:pt x="2191113" y="6240434"/>
                </a:cubicBezTo>
                <a:lnTo>
                  <a:pt x="2146012" y="6259810"/>
                </a:lnTo>
                <a:cubicBezTo>
                  <a:pt x="2145973" y="6259892"/>
                  <a:pt x="2128598" y="6274390"/>
                  <a:pt x="2128560" y="6274472"/>
                </a:cubicBezTo>
                <a:cubicBezTo>
                  <a:pt x="2126838" y="6275117"/>
                  <a:pt x="2124109" y="6275530"/>
                  <a:pt x="2119778" y="6275665"/>
                </a:cubicBezTo>
                <a:lnTo>
                  <a:pt x="2110434" y="6282700"/>
                </a:lnTo>
                <a:lnTo>
                  <a:pt x="2081418" y="6289059"/>
                </a:lnTo>
                <a:lnTo>
                  <a:pt x="2088526" y="6281659"/>
                </a:lnTo>
                <a:cubicBezTo>
                  <a:pt x="2076371" y="6277676"/>
                  <a:pt x="2071903" y="6270803"/>
                  <a:pt x="2059717" y="6292002"/>
                </a:cubicBezTo>
                <a:cubicBezTo>
                  <a:pt x="2032291" y="6286224"/>
                  <a:pt x="2028634" y="6298813"/>
                  <a:pt x="1993045" y="6306390"/>
                </a:cubicBezTo>
                <a:cubicBezTo>
                  <a:pt x="1976971" y="6300063"/>
                  <a:pt x="1965178" y="6303922"/>
                  <a:pt x="1954075" y="6311066"/>
                </a:cubicBezTo>
                <a:cubicBezTo>
                  <a:pt x="1918456" y="6310689"/>
                  <a:pt x="1887456" y="6322102"/>
                  <a:pt x="1848190" y="6327771"/>
                </a:cubicBezTo>
                <a:lnTo>
                  <a:pt x="1737951" y="6344513"/>
                </a:lnTo>
                <a:lnTo>
                  <a:pt x="1696709" y="6346605"/>
                </a:lnTo>
                <a:cubicBezTo>
                  <a:pt x="1692504" y="6346100"/>
                  <a:pt x="1663837" y="6347211"/>
                  <a:pt x="1661872" y="6347587"/>
                </a:cubicBezTo>
                <a:lnTo>
                  <a:pt x="1655864" y="6347808"/>
                </a:lnTo>
                <a:lnTo>
                  <a:pt x="1633028" y="6358060"/>
                </a:lnTo>
                <a:cubicBezTo>
                  <a:pt x="1618899" y="6356602"/>
                  <a:pt x="1619623" y="6369112"/>
                  <a:pt x="1606576" y="6366899"/>
                </a:cubicBezTo>
                <a:lnTo>
                  <a:pt x="1461291" y="6379054"/>
                </a:lnTo>
                <a:lnTo>
                  <a:pt x="1428798" y="6379606"/>
                </a:lnTo>
                <a:cubicBezTo>
                  <a:pt x="1424834" y="6377722"/>
                  <a:pt x="1419064" y="6376842"/>
                  <a:pt x="1409244" y="6378241"/>
                </a:cubicBezTo>
                <a:lnTo>
                  <a:pt x="1406951" y="6379043"/>
                </a:lnTo>
                <a:lnTo>
                  <a:pt x="1391002" y="6374347"/>
                </a:lnTo>
                <a:cubicBezTo>
                  <a:pt x="1385899" y="6372215"/>
                  <a:pt x="1381417" y="6369535"/>
                  <a:pt x="1377852" y="6366097"/>
                </a:cubicBezTo>
                <a:cubicBezTo>
                  <a:pt x="1352108" y="6365458"/>
                  <a:pt x="1267249" y="6359383"/>
                  <a:pt x="1239424" y="6359700"/>
                </a:cubicBezTo>
                <a:cubicBezTo>
                  <a:pt x="1211599" y="6360016"/>
                  <a:pt x="1221978" y="6361392"/>
                  <a:pt x="1208014" y="6357188"/>
                </a:cubicBezTo>
                <a:lnTo>
                  <a:pt x="1152751" y="6345283"/>
                </a:lnTo>
                <a:lnTo>
                  <a:pt x="949771" y="6335308"/>
                </a:lnTo>
                <a:cubicBezTo>
                  <a:pt x="888502" y="6312655"/>
                  <a:pt x="822682" y="6331858"/>
                  <a:pt x="752723" y="6320875"/>
                </a:cubicBezTo>
                <a:cubicBezTo>
                  <a:pt x="697396" y="6317271"/>
                  <a:pt x="686655" y="6275609"/>
                  <a:pt x="665167" y="6275293"/>
                </a:cubicBezTo>
                <a:cubicBezTo>
                  <a:pt x="657908" y="6276764"/>
                  <a:pt x="625159" y="6270979"/>
                  <a:pt x="618141" y="6273378"/>
                </a:cubicBezTo>
                <a:cubicBezTo>
                  <a:pt x="606112" y="6250236"/>
                  <a:pt x="628751" y="6263137"/>
                  <a:pt x="596498" y="6261621"/>
                </a:cubicBezTo>
                <a:cubicBezTo>
                  <a:pt x="598654" y="6267969"/>
                  <a:pt x="583476" y="6241875"/>
                  <a:pt x="568296" y="6259035"/>
                </a:cubicBezTo>
                <a:lnTo>
                  <a:pt x="550874" y="6247808"/>
                </a:lnTo>
                <a:lnTo>
                  <a:pt x="521056" y="6251759"/>
                </a:lnTo>
                <a:cubicBezTo>
                  <a:pt x="512844" y="6252767"/>
                  <a:pt x="496898" y="6238469"/>
                  <a:pt x="487255" y="6237156"/>
                </a:cubicBezTo>
                <a:cubicBezTo>
                  <a:pt x="449168" y="6235869"/>
                  <a:pt x="452372" y="6218847"/>
                  <a:pt x="431825" y="6228675"/>
                </a:cubicBezTo>
                <a:cubicBezTo>
                  <a:pt x="409674" y="6239271"/>
                  <a:pt x="353899" y="6202116"/>
                  <a:pt x="346639" y="6209624"/>
                </a:cubicBezTo>
                <a:cubicBezTo>
                  <a:pt x="335776" y="6218525"/>
                  <a:pt x="269484" y="6176632"/>
                  <a:pt x="271007" y="6188053"/>
                </a:cubicBezTo>
                <a:cubicBezTo>
                  <a:pt x="223668" y="6157668"/>
                  <a:pt x="207158" y="6173403"/>
                  <a:pt x="189996" y="6162482"/>
                </a:cubicBezTo>
                <a:cubicBezTo>
                  <a:pt x="167941" y="6147838"/>
                  <a:pt x="134526" y="6155297"/>
                  <a:pt x="121342" y="6139836"/>
                </a:cubicBezTo>
                <a:cubicBezTo>
                  <a:pt x="108158" y="6124375"/>
                  <a:pt x="113782" y="6146084"/>
                  <a:pt x="90669" y="6116573"/>
                </a:cubicBezTo>
                <a:cubicBezTo>
                  <a:pt x="76705" y="6097951"/>
                  <a:pt x="64226" y="6077165"/>
                  <a:pt x="49115" y="6053333"/>
                </a:cubicBezTo>
                <a:cubicBezTo>
                  <a:pt x="34004" y="6029501"/>
                  <a:pt x="12038" y="6070748"/>
                  <a:pt x="0" y="602404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8734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D5EBA572-AD06-B6DA-4CA2-3DAF3D9789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83" r="19568" b="-2"/>
          <a:stretch/>
        </p:blipFill>
        <p:spPr>
          <a:xfrm>
            <a:off x="321734" y="557189"/>
            <a:ext cx="4276956" cy="5743616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C4D50F9A-F13F-7DD2-1E1E-04F49A808B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680" r="21808" b="-1"/>
          <a:stretch/>
        </p:blipFill>
        <p:spPr>
          <a:xfrm>
            <a:off x="4772525" y="557189"/>
            <a:ext cx="7097742" cy="574361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C0B671DC-4885-DC99-C814-B78308269489}"/>
              </a:ext>
            </a:extLst>
          </p:cNvPr>
          <p:cNvSpPr/>
          <p:nvPr/>
        </p:nvSpPr>
        <p:spPr>
          <a:xfrm>
            <a:off x="4306529" y="983226"/>
            <a:ext cx="1592826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242447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klädsel, person, inomhus, Människoansikte&#10;&#10;Automatiskt genererad beskrivning">
            <a:extLst>
              <a:ext uri="{FF2B5EF4-FFF2-40B4-BE49-F238E27FC236}">
                <a16:creationId xmlns:a16="http://schemas.microsoft.com/office/drawing/2014/main" id="{52AADB06-22B3-097C-4FFF-3518CF1E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50" y="457200"/>
            <a:ext cx="4457700" cy="5943600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ED0FF73C-B8A5-C5D8-3EFE-AF3B84353924}"/>
              </a:ext>
            </a:extLst>
          </p:cNvPr>
          <p:cNvSpPr/>
          <p:nvPr/>
        </p:nvSpPr>
        <p:spPr>
          <a:xfrm>
            <a:off x="560438" y="1839883"/>
            <a:ext cx="3008671" cy="192587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Presentation av Jämtland</a:t>
            </a:r>
          </a:p>
          <a:p>
            <a:pPr algn="ctr"/>
            <a:endParaRPr lang="sv-SE" dirty="0"/>
          </a:p>
          <a:p>
            <a:pPr algn="ctr"/>
            <a:r>
              <a:rPr lang="sv-SE" dirty="0"/>
              <a:t> Anita Jönsson</a:t>
            </a:r>
          </a:p>
        </p:txBody>
      </p:sp>
    </p:spTree>
    <p:extLst>
      <p:ext uri="{BB962C8B-B14F-4D97-AF65-F5344CB8AC3E}">
        <p14:creationId xmlns:p14="http://schemas.microsoft.com/office/powerpoint/2010/main" val="7990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>
            <a:extLst>
              <a:ext uri="{FF2B5EF4-FFF2-40B4-BE49-F238E27FC236}">
                <a16:creationId xmlns:a16="http://schemas.microsoft.com/office/drawing/2014/main" id="{B980401E-9472-90FD-1349-4EFA0DA9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97" r="10424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E9B5A4DF-19E1-94A8-4735-D11ADAFC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79" r="658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E5702571-8779-E308-201F-4B93871287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5" name="Ellips 4">
            <a:extLst>
              <a:ext uri="{FF2B5EF4-FFF2-40B4-BE49-F238E27FC236}">
                <a16:creationId xmlns:a16="http://schemas.microsoft.com/office/drawing/2014/main" id="{4B5C8AB3-7A78-C763-F061-9CAF4C139667}"/>
              </a:ext>
            </a:extLst>
          </p:cNvPr>
          <p:cNvSpPr/>
          <p:nvPr/>
        </p:nvSpPr>
        <p:spPr>
          <a:xfrm>
            <a:off x="7148051" y="127819"/>
            <a:ext cx="1710813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2011</a:t>
            </a:r>
          </a:p>
        </p:txBody>
      </p:sp>
    </p:spTree>
    <p:extLst>
      <p:ext uri="{BB962C8B-B14F-4D97-AF65-F5344CB8AC3E}">
        <p14:creationId xmlns:p14="http://schemas.microsoft.com/office/powerpoint/2010/main" val="187325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scen, klädsel, person, inomhus&#10;&#10;Automatiskt genererad beskrivning">
            <a:extLst>
              <a:ext uri="{FF2B5EF4-FFF2-40B4-BE49-F238E27FC236}">
                <a16:creationId xmlns:a16="http://schemas.microsoft.com/office/drawing/2014/main" id="{57886702-99CA-9D74-634D-1CE60D842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457200"/>
            <a:ext cx="10566400" cy="5943600"/>
          </a:xfrm>
          <a:prstGeom prst="rect">
            <a:avLst/>
          </a:prstGeom>
        </p:spPr>
      </p:pic>
      <p:sp>
        <p:nvSpPr>
          <p:cNvPr id="3" name="Ellips 2">
            <a:extLst>
              <a:ext uri="{FF2B5EF4-FFF2-40B4-BE49-F238E27FC236}">
                <a16:creationId xmlns:a16="http://schemas.microsoft.com/office/drawing/2014/main" id="{1C0416F8-7BC5-10D4-26E9-8065D0C171FC}"/>
              </a:ext>
            </a:extLst>
          </p:cNvPr>
          <p:cNvSpPr/>
          <p:nvPr/>
        </p:nvSpPr>
        <p:spPr>
          <a:xfrm>
            <a:off x="2133600" y="953729"/>
            <a:ext cx="181896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2017 årsmöte</a:t>
            </a:r>
          </a:p>
        </p:txBody>
      </p:sp>
    </p:spTree>
    <p:extLst>
      <p:ext uri="{BB962C8B-B14F-4D97-AF65-F5344CB8AC3E}">
        <p14:creationId xmlns:p14="http://schemas.microsoft.com/office/powerpoint/2010/main" val="349526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person, Människoansikte, möbler&#10;&#10;Automatiskt genererad beskrivning">
            <a:extLst>
              <a:ext uri="{FF2B5EF4-FFF2-40B4-BE49-F238E27FC236}">
                <a16:creationId xmlns:a16="http://schemas.microsoft.com/office/drawing/2014/main" id="{682C1C12-5A97-B514-D93C-56897ABD3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0" r="-1" b="19090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2" name="Bildobjekt 1" descr="En bild som visar person, klädsel, inomhus, bordsservis&#10;&#10;Automatiskt genererad beskrivning">
            <a:extLst>
              <a:ext uri="{FF2B5EF4-FFF2-40B4-BE49-F238E27FC236}">
                <a16:creationId xmlns:a16="http://schemas.microsoft.com/office/drawing/2014/main" id="{F25711D2-8441-0B45-9C7B-1AB75FE963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14074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BE550007-791A-0A0B-8DB6-6031AC020B72}"/>
              </a:ext>
            </a:extLst>
          </p:cNvPr>
          <p:cNvSpPr/>
          <p:nvPr/>
        </p:nvSpPr>
        <p:spPr>
          <a:xfrm>
            <a:off x="9468464" y="1887794"/>
            <a:ext cx="1592825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Årsmöte2011</a:t>
            </a:r>
          </a:p>
        </p:txBody>
      </p:sp>
    </p:spTree>
    <p:extLst>
      <p:ext uri="{BB962C8B-B14F-4D97-AF65-F5344CB8AC3E}">
        <p14:creationId xmlns:p14="http://schemas.microsoft.com/office/powerpoint/2010/main" val="4631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person, klädsel, Människoansikte, leende&#10;&#10;Automatiskt genererad beskrivning">
            <a:extLst>
              <a:ext uri="{FF2B5EF4-FFF2-40B4-BE49-F238E27FC236}">
                <a16:creationId xmlns:a16="http://schemas.microsoft.com/office/drawing/2014/main" id="{13AD7548-7B02-2BA3-400A-D9AA8AD92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035" b="2"/>
          <a:stretch/>
        </p:blipFill>
        <p:spPr>
          <a:xfrm>
            <a:off x="838199" y="557188"/>
            <a:ext cx="4181917" cy="5750293"/>
          </a:xfrm>
          <a:prstGeom prst="rect">
            <a:avLst/>
          </a:prstGeom>
        </p:spPr>
      </p:pic>
      <p:pic>
        <p:nvPicPr>
          <p:cNvPr id="5" name="Bildobjekt 4" descr="En bild som visar klädsel, person, flaska, person&#10;&#10;Automatiskt genererad beskrivning">
            <a:extLst>
              <a:ext uri="{FF2B5EF4-FFF2-40B4-BE49-F238E27FC236}">
                <a16:creationId xmlns:a16="http://schemas.microsoft.com/office/drawing/2014/main" id="{FE0D91DC-23E3-7724-C144-31CC4F99A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47" r="3" b="25121"/>
          <a:stretch/>
        </p:blipFill>
        <p:spPr>
          <a:xfrm>
            <a:off x="5186775" y="557188"/>
            <a:ext cx="6167025" cy="2785948"/>
          </a:xfrm>
          <a:prstGeom prst="rect">
            <a:avLst/>
          </a:prstGeom>
        </p:spPr>
      </p:pic>
      <p:pic>
        <p:nvPicPr>
          <p:cNvPr id="4" name="Bildobjekt 3" descr="En bild som visar klädsel, person, person, Tak&#10;&#10;Automatiskt genererad beskrivning">
            <a:extLst>
              <a:ext uri="{FF2B5EF4-FFF2-40B4-BE49-F238E27FC236}">
                <a16:creationId xmlns:a16="http://schemas.microsoft.com/office/drawing/2014/main" id="{12E7C461-C843-A2FF-4FA9-DB3438A32C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4106" r="3" b="15518"/>
          <a:stretch/>
        </p:blipFill>
        <p:spPr>
          <a:xfrm>
            <a:off x="5186774" y="3514851"/>
            <a:ext cx="6167025" cy="2792631"/>
          </a:xfrm>
          <a:prstGeom prst="rect">
            <a:avLst/>
          </a:prstGeom>
        </p:spPr>
      </p:pic>
      <p:sp>
        <p:nvSpPr>
          <p:cNvPr id="6" name="Ellips 5">
            <a:extLst>
              <a:ext uri="{FF2B5EF4-FFF2-40B4-BE49-F238E27FC236}">
                <a16:creationId xmlns:a16="http://schemas.microsoft.com/office/drawing/2014/main" id="{E342120A-1A68-1119-7CDA-3C905CA95BBC}"/>
              </a:ext>
            </a:extLst>
          </p:cNvPr>
          <p:cNvSpPr/>
          <p:nvPr/>
        </p:nvSpPr>
        <p:spPr>
          <a:xfrm>
            <a:off x="4380528" y="275304"/>
            <a:ext cx="1612491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Willans</a:t>
            </a:r>
            <a:r>
              <a:rPr lang="sv-SE" dirty="0"/>
              <a:t> park 2002</a:t>
            </a:r>
          </a:p>
        </p:txBody>
      </p:sp>
    </p:spTree>
    <p:extLst>
      <p:ext uri="{BB962C8B-B14F-4D97-AF65-F5344CB8AC3E}">
        <p14:creationId xmlns:p14="http://schemas.microsoft.com/office/powerpoint/2010/main" val="22084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lädsel, person, inomhus, Människoansikte&#10;&#10;Automatiskt genererad beskrivning">
            <a:extLst>
              <a:ext uri="{FF2B5EF4-FFF2-40B4-BE49-F238E27FC236}">
                <a16:creationId xmlns:a16="http://schemas.microsoft.com/office/drawing/2014/main" id="{DAD7E353-E0E4-6E8E-19D9-8C3E04FEBF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700" r="-3" b="-3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Bildobjekt 2" descr="En bild som visar klädsel, inomhus, person, Människoansikte&#10;&#10;Automatiskt genererad beskrivning">
            <a:extLst>
              <a:ext uri="{FF2B5EF4-FFF2-40B4-BE49-F238E27FC236}">
                <a16:creationId xmlns:a16="http://schemas.microsoft.com/office/drawing/2014/main" id="{11A87B5E-576C-6D60-3B10-F06F19F024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790" r="1" b="3867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2" name="Bildobjekt 1" descr="En bild som visar klädsel, person, musikinstrument, musik&#10;&#10;Automatiskt genererad beskrivning">
            <a:extLst>
              <a:ext uri="{FF2B5EF4-FFF2-40B4-BE49-F238E27FC236}">
                <a16:creationId xmlns:a16="http://schemas.microsoft.com/office/drawing/2014/main" id="{BE9118BC-F922-3B6E-41D5-36040E2DA4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04" r="-1" b="-1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3" name="Ellips 12">
            <a:extLst>
              <a:ext uri="{FF2B5EF4-FFF2-40B4-BE49-F238E27FC236}">
                <a16:creationId xmlns:a16="http://schemas.microsoft.com/office/drawing/2014/main" id="{3D1D1DCE-A6FD-F36A-ECFF-A4B6D1F95FE7}"/>
              </a:ext>
            </a:extLst>
          </p:cNvPr>
          <p:cNvSpPr/>
          <p:nvPr/>
        </p:nvSpPr>
        <p:spPr>
          <a:xfrm>
            <a:off x="2015836" y="4810991"/>
            <a:ext cx="1911928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2002</a:t>
            </a:r>
          </a:p>
        </p:txBody>
      </p:sp>
    </p:spTree>
    <p:extLst>
      <p:ext uri="{BB962C8B-B14F-4D97-AF65-F5344CB8AC3E}">
        <p14:creationId xmlns:p14="http://schemas.microsoft.com/office/powerpoint/2010/main" val="38327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klädsel, person, inomhus, bord&#10;&#10;Automatiskt genererad beskrivning">
            <a:extLst>
              <a:ext uri="{FF2B5EF4-FFF2-40B4-BE49-F238E27FC236}">
                <a16:creationId xmlns:a16="http://schemas.microsoft.com/office/drawing/2014/main" id="{AFD0BB45-698E-000D-FD85-50DCF7BAB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43480"/>
            <a:ext cx="5294716" cy="3971037"/>
          </a:xfrm>
          <a:prstGeom prst="rect">
            <a:avLst/>
          </a:prstGeom>
        </p:spPr>
      </p:pic>
      <p:pic>
        <p:nvPicPr>
          <p:cNvPr id="2" name="Bildobjekt 1" descr="En bild som visar klädsel, person, inomhus, vägg&#10;&#10;Automatiskt genererad beskrivning">
            <a:extLst>
              <a:ext uri="{FF2B5EF4-FFF2-40B4-BE49-F238E27FC236}">
                <a16:creationId xmlns:a16="http://schemas.microsoft.com/office/drawing/2014/main" id="{FE023488-D608-C9A1-DCAE-D57D94D8EC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1443482"/>
            <a:ext cx="5294715" cy="3971036"/>
          </a:xfrm>
          <a:prstGeom prst="rect">
            <a:avLst/>
          </a:pr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24D389B1-BC4B-43B5-3398-5616722E0A16}"/>
              </a:ext>
            </a:extLst>
          </p:cNvPr>
          <p:cNvSpPr/>
          <p:nvPr/>
        </p:nvSpPr>
        <p:spPr>
          <a:xfrm>
            <a:off x="6253817" y="529080"/>
            <a:ext cx="1851092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2002</a:t>
            </a:r>
          </a:p>
        </p:txBody>
      </p:sp>
    </p:spTree>
    <p:extLst>
      <p:ext uri="{BB962C8B-B14F-4D97-AF65-F5344CB8AC3E}">
        <p14:creationId xmlns:p14="http://schemas.microsoft.com/office/powerpoint/2010/main" val="5672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Människoansikte, inomhus&#10;&#10;Automatiskt genererad beskrivning">
            <a:extLst>
              <a:ext uri="{FF2B5EF4-FFF2-40B4-BE49-F238E27FC236}">
                <a16:creationId xmlns:a16="http://schemas.microsoft.com/office/drawing/2014/main" id="{C1155E0C-96CA-D75B-C39A-9B2C912C3C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Bildobjekt 2" descr="En bild som visar inomhus, klädsel, vägg, person&#10;&#10;Automatiskt genererad beskrivning">
            <a:extLst>
              <a:ext uri="{FF2B5EF4-FFF2-40B4-BE49-F238E27FC236}">
                <a16:creationId xmlns:a16="http://schemas.microsoft.com/office/drawing/2014/main" id="{79974B31-8E5E-72D7-3D86-FC0D9635B4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89" r="-3" b="-3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4" name="Bildobjekt 3" descr="En bild som visar klädsel, vägg, inomhus, person&#10;&#10;Automatiskt genererad beskrivning">
            <a:extLst>
              <a:ext uri="{FF2B5EF4-FFF2-40B4-BE49-F238E27FC236}">
                <a16:creationId xmlns:a16="http://schemas.microsoft.com/office/drawing/2014/main" id="{FD1D848A-0CBD-C69F-9CBD-D9332410F6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76C6C7C3-4797-AA71-5FF4-EB1A4DEECDAB}"/>
              </a:ext>
            </a:extLst>
          </p:cNvPr>
          <p:cNvSpPr/>
          <p:nvPr/>
        </p:nvSpPr>
        <p:spPr>
          <a:xfrm>
            <a:off x="6390408" y="467591"/>
            <a:ext cx="1361209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Paltkok</a:t>
            </a:r>
            <a:r>
              <a:rPr lang="sv-SE" dirty="0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128675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vägg, person, inomhus, klädsel&#10;&#10;Automatiskt genererad beskrivning">
            <a:extLst>
              <a:ext uri="{FF2B5EF4-FFF2-40B4-BE49-F238E27FC236}">
                <a16:creationId xmlns:a16="http://schemas.microsoft.com/office/drawing/2014/main" id="{C7F5C739-0F67-7C99-E780-83578C42CC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60" r="13361" b="3"/>
          <a:stretch/>
        </p:blipFill>
        <p:spPr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</p:spPr>
      </p:pic>
      <p:pic>
        <p:nvPicPr>
          <p:cNvPr id="3" name="Bildobjekt 2" descr="En bild som visar inomhus, klädsel, person, vägg&#10;&#10;Automatiskt genererad beskrivning">
            <a:extLst>
              <a:ext uri="{FF2B5EF4-FFF2-40B4-BE49-F238E27FC236}">
                <a16:creationId xmlns:a16="http://schemas.microsoft.com/office/drawing/2014/main" id="{EA045414-E7E0-EF06-E1EA-FB4BD643DC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760" r="-1" b="-1"/>
          <a:stretch/>
        </p:blipFill>
        <p:spPr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</p:spPr>
      </p:pic>
      <p:sp>
        <p:nvSpPr>
          <p:cNvPr id="4" name="Ellips 3">
            <a:extLst>
              <a:ext uri="{FF2B5EF4-FFF2-40B4-BE49-F238E27FC236}">
                <a16:creationId xmlns:a16="http://schemas.microsoft.com/office/drawing/2014/main" id="{CDC2F163-F604-F22F-CA3A-1D379C5844C5}"/>
              </a:ext>
            </a:extLst>
          </p:cNvPr>
          <p:cNvSpPr/>
          <p:nvPr/>
        </p:nvSpPr>
        <p:spPr>
          <a:xfrm>
            <a:off x="8011390" y="685800"/>
            <a:ext cx="2182091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 err="1"/>
              <a:t>Paltkok</a:t>
            </a:r>
            <a:r>
              <a:rPr lang="sv-SE" dirty="0"/>
              <a:t> 2002</a:t>
            </a:r>
          </a:p>
        </p:txBody>
      </p:sp>
    </p:spTree>
    <p:extLst>
      <p:ext uri="{BB962C8B-B14F-4D97-AF65-F5344CB8AC3E}">
        <p14:creationId xmlns:p14="http://schemas.microsoft.com/office/powerpoint/2010/main" val="17383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1" descr="En bild som visar person, klädsel, person, Människoansikte&#10;&#10;Automatiskt genererad beskrivning">
            <a:extLst>
              <a:ext uri="{FF2B5EF4-FFF2-40B4-BE49-F238E27FC236}">
                <a16:creationId xmlns:a16="http://schemas.microsoft.com/office/drawing/2014/main" id="{1AFD60B0-B5B0-0117-EE35-DE26D0176C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15" r="21463" b="-1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3" name="Bildobjekt 2" descr="En bild som visar klädsel, person, stol, inomhus&#10;&#10;Automatiskt genererad beskrivning">
            <a:extLst>
              <a:ext uri="{FF2B5EF4-FFF2-40B4-BE49-F238E27FC236}">
                <a16:creationId xmlns:a16="http://schemas.microsoft.com/office/drawing/2014/main" id="{0ADB6EF4-FC2E-E0B6-5B4D-F5EA23B156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78" r="14900" b="-1"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  <p:sp>
        <p:nvSpPr>
          <p:cNvPr id="5" name="Ellips 4">
            <a:extLst>
              <a:ext uri="{FF2B5EF4-FFF2-40B4-BE49-F238E27FC236}">
                <a16:creationId xmlns:a16="http://schemas.microsoft.com/office/drawing/2014/main" id="{F47831E7-32DB-2417-BDA2-62F9EDAB9537}"/>
              </a:ext>
            </a:extLst>
          </p:cNvPr>
          <p:cNvSpPr/>
          <p:nvPr/>
        </p:nvSpPr>
        <p:spPr>
          <a:xfrm>
            <a:off x="6930735" y="1683327"/>
            <a:ext cx="1766455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/>
              <a:t>Årsmöte 2008</a:t>
            </a:r>
          </a:p>
        </p:txBody>
      </p:sp>
    </p:spTree>
    <p:extLst>
      <p:ext uri="{BB962C8B-B14F-4D97-AF65-F5344CB8AC3E}">
        <p14:creationId xmlns:p14="http://schemas.microsoft.com/office/powerpoint/2010/main" val="186412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6000" advClick="0" advTm="6000"/>
    </mc:Choice>
    <mc:Fallback xmlns="">
      <p:transition spd="slow" advClick="0" advTm="6000"/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41</Words>
  <Application>Microsoft Office PowerPoint</Application>
  <PresentationFormat>Bredbild</PresentationFormat>
  <Paragraphs>21</Paragraphs>
  <Slides>20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Office-tema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Lennart Svensson</dc:creator>
  <cp:lastModifiedBy>Lennart Svensson</cp:lastModifiedBy>
  <cp:revision>1</cp:revision>
  <dcterms:created xsi:type="dcterms:W3CDTF">2024-10-14T18:57:36Z</dcterms:created>
  <dcterms:modified xsi:type="dcterms:W3CDTF">2024-10-14T18:59:56Z</dcterms:modified>
</cp:coreProperties>
</file>